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63" r:id="rId5"/>
    <p:sldId id="262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1C195D-23AC-4692-A091-F02A2DF544D3}">
  <a:tblStyle styleId="{ED1C195D-23AC-4692-A091-F02A2DF544D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92"/>
  </p:normalViewPr>
  <p:slideViewPr>
    <p:cSldViewPr snapToGrid="0" snapToObjects="1">
      <p:cViewPr>
        <p:scale>
          <a:sx n="110" d="100"/>
          <a:sy n="110" d="100"/>
        </p:scale>
        <p:origin x="89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106935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69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705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629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4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404550"/>
            <a:ext cx="3530700" cy="1181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350" y="18079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8" name="Shape 38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41000" y="24924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3673842" y="24924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884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495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▸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8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1.png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332690" y="3644224"/>
            <a:ext cx="3530700" cy="81718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6000" dirty="0" err="1" smtClean="0">
                <a:solidFill>
                  <a:schemeClr val="accent1">
                    <a:lumMod val="75000"/>
                  </a:schemeClr>
                </a:solidFill>
              </a:rPr>
              <a:t>RooHub</a:t>
            </a:r>
            <a:endParaRPr lang="en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76" y="359844"/>
            <a:ext cx="3159116" cy="19550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46" y="792752"/>
            <a:ext cx="3197588" cy="20777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51676" y="3468042"/>
            <a:ext cx="34955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600" dirty="0" smtClean="0"/>
              <a:t>Sree Rama Raju Pericharla - 45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600" dirty="0" err="1" smtClean="0"/>
              <a:t>Shanmukha</a:t>
            </a:r>
            <a:r>
              <a:rPr lang="en-US" sz="1600" dirty="0" smtClean="0"/>
              <a:t> Reddy </a:t>
            </a:r>
            <a:r>
              <a:rPr lang="en-US" sz="1600" dirty="0" err="1" smtClean="0"/>
              <a:t>Aalla</a:t>
            </a:r>
            <a:r>
              <a:rPr lang="en-US" sz="1600" dirty="0"/>
              <a:t> </a:t>
            </a:r>
            <a:r>
              <a:rPr lang="en-US" sz="1600" dirty="0" smtClean="0"/>
              <a:t>- 01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600" dirty="0" err="1" smtClean="0"/>
              <a:t>Tejaswi</a:t>
            </a:r>
            <a:r>
              <a:rPr lang="en-US" sz="1600" dirty="0" smtClean="0"/>
              <a:t> </a:t>
            </a:r>
            <a:r>
              <a:rPr lang="en-US" sz="1600" dirty="0" err="1" smtClean="0"/>
              <a:t>Ganne</a:t>
            </a:r>
            <a:r>
              <a:rPr lang="en-US" sz="1600" dirty="0"/>
              <a:t> </a:t>
            </a:r>
            <a:r>
              <a:rPr lang="en-US" sz="1600" dirty="0" smtClean="0"/>
              <a:t>- 11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600" smtClean="0"/>
              <a:t> Sri Praneeth</a:t>
            </a:r>
            <a:r>
              <a:rPr lang="en-US" sz="1600" dirty="0" smtClean="0"/>
              <a:t> </a:t>
            </a:r>
            <a:r>
              <a:rPr lang="en-US" sz="1600" dirty="0" err="1" smtClean="0"/>
              <a:t>Iyyapu</a:t>
            </a:r>
            <a:r>
              <a:rPr lang="en-US" sz="1600" dirty="0"/>
              <a:t> </a:t>
            </a:r>
            <a:r>
              <a:rPr lang="en-US" sz="1600" dirty="0" smtClean="0"/>
              <a:t>- 16</a:t>
            </a:r>
          </a:p>
          <a:p>
            <a:pPr marL="285750" indent="-285750">
              <a:buFont typeface="Wingdings" charset="2"/>
              <a:buChar char="Ø"/>
            </a:pP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5451675" y="2870521"/>
            <a:ext cx="349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By Team 8</a:t>
            </a:r>
            <a:endParaRPr lang="en-US" sz="18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05651" y="-6970"/>
            <a:ext cx="4074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Architecture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063" y="3715473"/>
            <a:ext cx="914400" cy="8307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465" y="1181830"/>
            <a:ext cx="1006998" cy="961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41" y="2281007"/>
            <a:ext cx="1058864" cy="8417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143" y="2457767"/>
            <a:ext cx="539216" cy="4979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6314" y="2457767"/>
            <a:ext cx="678082" cy="557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6989" y="2457767"/>
            <a:ext cx="650353" cy="4979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97806" y="972086"/>
            <a:ext cx="832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pple Chancery" charset="0"/>
                <a:ea typeface="Apple Chancery" charset="0"/>
                <a:cs typeface="Apple Chancery" charset="0"/>
              </a:rPr>
              <a:t>Iphone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97806" y="4546197"/>
            <a:ext cx="832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Android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9670" y="3153566"/>
            <a:ext cx="832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W</a:t>
            </a:r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ebpage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33294" y="3015067"/>
            <a:ext cx="832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RooHub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839837" y="2171953"/>
            <a:ext cx="1244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Rest Services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04102" y="2993752"/>
            <a:ext cx="1102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Database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714262" y="2121405"/>
            <a:ext cx="819032" cy="358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0"/>
          </p:cNvCxnSpPr>
          <p:nvPr/>
        </p:nvCxnSpPr>
        <p:spPr>
          <a:xfrm flipV="1">
            <a:off x="2714263" y="2925822"/>
            <a:ext cx="890388" cy="789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334605" y="2650287"/>
            <a:ext cx="594915" cy="51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313688" y="2736417"/>
            <a:ext cx="6926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879939" y="2701906"/>
            <a:ext cx="594528" cy="4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4405" y="2416919"/>
            <a:ext cx="874721" cy="730721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>
            <a:off x="2788078" y="2701659"/>
            <a:ext cx="679853" cy="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701479" y="85627"/>
            <a:ext cx="4074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Features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7159" y="1060507"/>
            <a:ext cx="6342927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800" dirty="0"/>
              <a:t>Ready to use application on android, </a:t>
            </a:r>
            <a:r>
              <a:rPr lang="en-US" sz="1800" dirty="0" err="1"/>
              <a:t>ios</a:t>
            </a:r>
            <a:r>
              <a:rPr lang="en-US" sz="1800" dirty="0"/>
              <a:t> mobile devices and as a web </a:t>
            </a:r>
            <a:r>
              <a:rPr lang="en-US" sz="1800" dirty="0" smtClean="0"/>
              <a:t>application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800" dirty="0" smtClean="0"/>
              <a:t>Create user profile and log in to the application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800" dirty="0" smtClean="0"/>
              <a:t>Updating user profile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800" dirty="0" smtClean="0"/>
              <a:t>Posting posts in boardrooms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800" dirty="0" smtClean="0"/>
              <a:t>Retrieving posts in boardrooms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800" dirty="0" smtClean="0"/>
              <a:t>Creating tasks personal tasks and public tasks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800" dirty="0" smtClean="0"/>
              <a:t>Retrieving the tasks created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800" dirty="0" smtClean="0"/>
              <a:t>Syncing tasks to the google calendar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BC34A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4" y="687789"/>
            <a:ext cx="2095018" cy="37216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018" y="687789"/>
            <a:ext cx="1967707" cy="3721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53" y="1122745"/>
            <a:ext cx="4039564" cy="29168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222" y="4525700"/>
            <a:ext cx="116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Bradley Hand" charset="0"/>
                <a:ea typeface="Bradley Hand" charset="0"/>
                <a:cs typeface="Bradley Hand" charset="0"/>
              </a:rPr>
              <a:t>a</a:t>
            </a:r>
            <a:r>
              <a:rPr lang="en-US" sz="1800" b="1" dirty="0" smtClean="0">
                <a:latin typeface="Bradley Hand" charset="0"/>
                <a:ea typeface="Bradley Hand" charset="0"/>
                <a:cs typeface="Bradley Hand" charset="0"/>
              </a:rPr>
              <a:t>ndroid</a:t>
            </a:r>
            <a:endParaRPr lang="en-US" sz="1800" b="1" dirty="0">
              <a:latin typeface="Bradley Hand" charset="0"/>
              <a:ea typeface="Bradley Hand" charset="0"/>
              <a:cs typeface="Bradley Han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21350" y="4498354"/>
            <a:ext cx="116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 smtClean="0">
                <a:latin typeface="Bradley Hand" charset="0"/>
                <a:ea typeface="Bradley Hand" charset="0"/>
                <a:cs typeface="Bradley Hand" charset="0"/>
              </a:rPr>
              <a:t>ios</a:t>
            </a:r>
            <a:endParaRPr lang="en-US" sz="1800" b="1" dirty="0">
              <a:latin typeface="Bradley Hand" charset="0"/>
              <a:ea typeface="Bradley Hand" charset="0"/>
              <a:cs typeface="Bradley Han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1891" y="687789"/>
            <a:ext cx="116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Bradley Hand" charset="0"/>
                <a:ea typeface="Bradley Hand" charset="0"/>
                <a:cs typeface="Bradley Hand" charset="0"/>
              </a:rPr>
              <a:t>web</a:t>
            </a:r>
            <a:endParaRPr lang="en-US" sz="1800" b="1" dirty="0">
              <a:latin typeface="Bradley Hand" charset="0"/>
              <a:ea typeface="Bradley Hand" charset="0"/>
              <a:cs typeface="Bradley Ha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99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08" y="1041723"/>
            <a:ext cx="5937814" cy="300941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dwa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89</Words>
  <Application>Microsoft Macintosh PowerPoint</Application>
  <PresentationFormat>On-screen Show (16:9)</PresentationFormat>
  <Paragraphs>25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Apple Chancery</vt:lpstr>
      <vt:lpstr>Bradley Hand</vt:lpstr>
      <vt:lpstr>Britannic Bold</vt:lpstr>
      <vt:lpstr>Wingdings</vt:lpstr>
      <vt:lpstr>Arial</vt:lpstr>
      <vt:lpstr>Karla</vt:lpstr>
      <vt:lpstr>Montserrat</vt:lpstr>
      <vt:lpstr>Cadwal template</vt:lpstr>
      <vt:lpstr>RooHub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Pericharla, Sree Rama Raju (UMKC-Student)</cp:lastModifiedBy>
  <cp:revision>11</cp:revision>
  <dcterms:modified xsi:type="dcterms:W3CDTF">2016-05-03T08:01:50Z</dcterms:modified>
</cp:coreProperties>
</file>